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59" r:id="rId5"/>
  </p:sldIdLst>
  <p:sldSz cx="23810913" cy="16057563"/>
  <p:notesSz cx="6858000" cy="9144000"/>
  <p:defaultTextStyle>
    <a:defPPr>
      <a:defRPr lang="en-US"/>
    </a:defPPr>
    <a:lvl1pPr marL="0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1pPr>
    <a:lvl2pPr marL="86287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2pPr>
    <a:lvl3pPr marL="1725747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3pPr>
    <a:lvl4pPr marL="258862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4pPr>
    <a:lvl5pPr marL="345149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5pPr>
    <a:lvl6pPr marL="431436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6pPr>
    <a:lvl7pPr marL="517724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7pPr>
    <a:lvl8pPr marL="6040115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8pPr>
    <a:lvl9pPr marL="690298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สไตล์สีปานกลาง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4" d="100"/>
          <a:sy n="74" d="100"/>
        </p:scale>
        <p:origin x="22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5819" y="2627940"/>
            <a:ext cx="20239276" cy="5590411"/>
          </a:xfrm>
        </p:spPr>
        <p:txBody>
          <a:bodyPr anchor="b"/>
          <a:lstStyle>
            <a:lvl1pPr algn="ctr">
              <a:defRPr sz="14048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6364" y="8433939"/>
            <a:ext cx="17858185" cy="3876860"/>
          </a:xfrm>
        </p:spPr>
        <p:txBody>
          <a:bodyPr/>
          <a:lstStyle>
            <a:lvl1pPr marL="0" indent="0" algn="ctr">
              <a:buNone/>
              <a:defRPr sz="5619"/>
            </a:lvl1pPr>
            <a:lvl2pPr marL="1070488" indent="0" algn="ctr">
              <a:buNone/>
              <a:defRPr sz="4683"/>
            </a:lvl2pPr>
            <a:lvl3pPr marL="2140976" indent="0" algn="ctr">
              <a:buNone/>
              <a:defRPr sz="4215"/>
            </a:lvl3pPr>
            <a:lvl4pPr marL="3211464" indent="0" algn="ctr">
              <a:buNone/>
              <a:defRPr sz="3746"/>
            </a:lvl4pPr>
            <a:lvl5pPr marL="4281952" indent="0" algn="ctr">
              <a:buNone/>
              <a:defRPr sz="3746"/>
            </a:lvl5pPr>
            <a:lvl6pPr marL="5352440" indent="0" algn="ctr">
              <a:buNone/>
              <a:defRPr sz="3746"/>
            </a:lvl6pPr>
            <a:lvl7pPr marL="6422928" indent="0" algn="ctr">
              <a:buNone/>
              <a:defRPr sz="3746"/>
            </a:lvl7pPr>
            <a:lvl8pPr marL="7493417" indent="0" algn="ctr">
              <a:buNone/>
              <a:defRPr sz="3746"/>
            </a:lvl8pPr>
            <a:lvl9pPr marL="8563905" indent="0" algn="ctr">
              <a:buNone/>
              <a:defRPr sz="3746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39686" y="854917"/>
            <a:ext cx="5134228" cy="13608042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7002" y="854917"/>
            <a:ext cx="15105048" cy="13608042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3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4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600" y="4003244"/>
            <a:ext cx="20536912" cy="6679499"/>
          </a:xfrm>
        </p:spPr>
        <p:txBody>
          <a:bodyPr anchor="b"/>
          <a:lstStyle>
            <a:lvl1pPr>
              <a:defRPr sz="14048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600" y="10745934"/>
            <a:ext cx="20536912" cy="3512591"/>
          </a:xfrm>
        </p:spPr>
        <p:txBody>
          <a:bodyPr/>
          <a:lstStyle>
            <a:lvl1pPr marL="0" indent="0">
              <a:buNone/>
              <a:defRPr sz="5619">
                <a:solidFill>
                  <a:schemeClr val="tx1"/>
                </a:solidFill>
              </a:defRPr>
            </a:lvl1pPr>
            <a:lvl2pPr marL="1070488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140976" indent="0">
              <a:buNone/>
              <a:defRPr sz="4215">
                <a:solidFill>
                  <a:schemeClr val="tx1">
                    <a:tint val="75000"/>
                  </a:schemeClr>
                </a:solidFill>
              </a:defRPr>
            </a:lvl3pPr>
            <a:lvl4pPr marL="3211464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4pPr>
            <a:lvl5pPr marL="4281952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5pPr>
            <a:lvl6pPr marL="5352440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6pPr>
            <a:lvl7pPr marL="6422928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7pPr>
            <a:lvl8pPr marL="7493417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8pPr>
            <a:lvl9pPr marL="8563905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7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7000" y="4274583"/>
            <a:ext cx="10119638" cy="10188376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54275" y="4274583"/>
            <a:ext cx="10119638" cy="10188376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9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854920"/>
            <a:ext cx="20536912" cy="3103720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0104" y="3936334"/>
            <a:ext cx="10073131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104" y="5865471"/>
            <a:ext cx="10073131" cy="8627224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54276" y="3936334"/>
            <a:ext cx="10122739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54276" y="5865471"/>
            <a:ext cx="10122739" cy="8627224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1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739" y="2311995"/>
            <a:ext cx="12054275" cy="11411277"/>
          </a:xfrm>
        </p:spPr>
        <p:txBody>
          <a:bodyPr/>
          <a:lstStyle>
            <a:lvl1pPr>
              <a:defRPr sz="7492"/>
            </a:lvl1pPr>
            <a:lvl2pPr>
              <a:defRPr sz="6556"/>
            </a:lvl2pPr>
            <a:lvl3pPr>
              <a:defRPr sz="5619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5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22739" y="2311995"/>
            <a:ext cx="12054275" cy="11411277"/>
          </a:xfrm>
        </p:spPr>
        <p:txBody>
          <a:bodyPr anchor="t"/>
          <a:lstStyle>
            <a:lvl1pPr marL="0" indent="0">
              <a:buNone/>
              <a:defRPr sz="7492"/>
            </a:lvl1pPr>
            <a:lvl2pPr marL="1070488" indent="0">
              <a:buNone/>
              <a:defRPr sz="6556"/>
            </a:lvl2pPr>
            <a:lvl3pPr marL="2140976" indent="0">
              <a:buNone/>
              <a:defRPr sz="5619"/>
            </a:lvl3pPr>
            <a:lvl4pPr marL="3211464" indent="0">
              <a:buNone/>
              <a:defRPr sz="4683"/>
            </a:lvl4pPr>
            <a:lvl5pPr marL="4281952" indent="0">
              <a:buNone/>
              <a:defRPr sz="4683"/>
            </a:lvl5pPr>
            <a:lvl6pPr marL="5352440" indent="0">
              <a:buNone/>
              <a:defRPr sz="4683"/>
            </a:lvl6pPr>
            <a:lvl7pPr marL="6422928" indent="0">
              <a:buNone/>
              <a:defRPr sz="4683"/>
            </a:lvl7pPr>
            <a:lvl8pPr marL="7493417" indent="0">
              <a:buNone/>
              <a:defRPr sz="4683"/>
            </a:lvl8pPr>
            <a:lvl9pPr marL="8563905" indent="0">
              <a:buNone/>
              <a:defRPr sz="4683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8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7001" y="854920"/>
            <a:ext cx="20536912" cy="3103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001" y="4274583"/>
            <a:ext cx="20536912" cy="10188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7000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A0AB7-05F1-465A-992F-725290CEB1B4}" type="datetimeFigureOut">
              <a:rPr lang="en-US" smtClean="0"/>
              <a:t>7/3/2019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87365" y="14882985"/>
            <a:ext cx="8036183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816458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9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40976" rtl="0" eaLnBrk="1" latinLnBrk="0" hangingPunct="1">
        <a:lnSpc>
          <a:spcPct val="90000"/>
        </a:lnSpc>
        <a:spcBef>
          <a:spcPct val="0"/>
        </a:spcBef>
        <a:buNone/>
        <a:defRPr sz="103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5244" indent="-535244" algn="l" defTabSz="2140976" rtl="0" eaLnBrk="1" latinLnBrk="0" hangingPunct="1">
        <a:lnSpc>
          <a:spcPct val="90000"/>
        </a:lnSpc>
        <a:spcBef>
          <a:spcPts val="2341"/>
        </a:spcBef>
        <a:buFont typeface="Arial" panose="020B0604020202020204" pitchFamily="34" charset="0"/>
        <a:buChar char="•"/>
        <a:defRPr sz="6556" kern="1200">
          <a:solidFill>
            <a:schemeClr val="tx1"/>
          </a:solidFill>
          <a:latin typeface="+mn-lt"/>
          <a:ea typeface="+mn-ea"/>
          <a:cs typeface="+mn-cs"/>
        </a:defRPr>
      </a:lvl1pPr>
      <a:lvl2pPr marL="1605732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5619" kern="1200">
          <a:solidFill>
            <a:schemeClr val="tx1"/>
          </a:solidFill>
          <a:latin typeface="+mn-lt"/>
          <a:ea typeface="+mn-ea"/>
          <a:cs typeface="+mn-cs"/>
        </a:defRPr>
      </a:lvl2pPr>
      <a:lvl3pPr marL="2676220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746708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817196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887684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958173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8028661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9099149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1pPr>
      <a:lvl2pPr marL="107048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2pPr>
      <a:lvl3pPr marL="2140976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3pPr>
      <a:lvl4pPr marL="3211464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281952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35244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42292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7493417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8563905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14.png"/><Relationship Id="rId4" Type="http://schemas.openxmlformats.org/officeDocument/2006/relationships/image" Target="../media/image3.jp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g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7.png"/><Relationship Id="rId5" Type="http://schemas.openxmlformats.org/officeDocument/2006/relationships/image" Target="../media/image4.jpg"/><Relationship Id="rId10" Type="http://schemas.openxmlformats.org/officeDocument/2006/relationships/image" Target="../media/image13.png"/><Relationship Id="rId4" Type="http://schemas.openxmlformats.org/officeDocument/2006/relationships/image" Target="../media/image3.jp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xmlns="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xmlns="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8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รูปภาพ 4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484" y="1937060"/>
            <a:ext cx="2330018" cy="2330018"/>
          </a:xfrm>
          <a:prstGeom prst="rect">
            <a:avLst/>
          </a:prstGeom>
          <a:noFill/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1322" y="1812634"/>
            <a:ext cx="2578870" cy="2578870"/>
          </a:xfrm>
          <a:prstGeom prst="rect">
            <a:avLst/>
          </a:prstGeom>
          <a:noFill/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265" y="9368642"/>
            <a:ext cx="2898524" cy="2898524"/>
          </a:xfrm>
          <a:prstGeom prst="rect">
            <a:avLst/>
          </a:prstGeom>
          <a:noFill/>
        </p:spPr>
      </p:pic>
      <p:sp>
        <p:nvSpPr>
          <p:cNvPr id="11" name="กล่องข้อความ 10"/>
          <p:cNvSpPr txBox="1"/>
          <p:nvPr/>
        </p:nvSpPr>
        <p:spPr>
          <a:xfrm>
            <a:off x="947961" y="603159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PROJECT INFO</a:t>
            </a: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745106" y="6027901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DRAWING</a:t>
            </a: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164091" y="13887520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Project Staff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145058" y="13983271"/>
            <a:ext cx="7732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MATERIAL&amp;SPEC 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012" y="9247412"/>
            <a:ext cx="3140986" cy="3140984"/>
          </a:xfrm>
          <a:prstGeom prst="rect">
            <a:avLst/>
          </a:prstGeom>
          <a:noFill/>
        </p:spPr>
      </p:pic>
      <p:sp>
        <p:nvSpPr>
          <p:cNvPr id="20" name="กล่องข้อความ 19"/>
          <p:cNvSpPr txBox="1"/>
          <p:nvPr/>
        </p:nvSpPr>
        <p:spPr>
          <a:xfrm>
            <a:off x="17394504" y="13983271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Admin Zone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629177" y="5050657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ข้อมูลโครงการ</a:t>
            </a:r>
            <a:endParaRPr lang="en-US" sz="8000" dirty="0">
              <a:solidFill>
                <a:srgbClr val="FFC000"/>
              </a:solidFill>
              <a:latin typeface="GOST Common" panose="020B0604020202020204" pitchFamily="34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642139" y="5050656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92D050"/>
                </a:solidFill>
                <a:latin typeface="GOST Common" panose="020B0604020202020204" pitchFamily="34" charset="0"/>
              </a:rPr>
              <a:t>แบบก่อสร้าง</a:t>
            </a:r>
            <a:endParaRPr lang="en-US" sz="8000" dirty="0">
              <a:solidFill>
                <a:srgbClr val="92D050"/>
              </a:solidFill>
              <a:latin typeface="GOST Common" panose="020B0604020202020204" pitchFamily="34" charset="0"/>
            </a:endParaRP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8527441" y="12961029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0066"/>
                </a:solidFill>
                <a:latin typeface="GOST Common" panose="020B0604020202020204" pitchFamily="34" charset="0"/>
              </a:rPr>
              <a:t>ข้อมูลรายละเอียดวัสดุ</a:t>
            </a:r>
            <a:endParaRPr lang="en-US" sz="8000" dirty="0">
              <a:solidFill>
                <a:srgbClr val="FF0066"/>
              </a:solidFill>
              <a:latin typeface="GOST Common" panose="020B0604020202020204" pitchFamily="34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808881" y="12935042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ติดต่อบุคลากร</a:t>
            </a:r>
            <a:endParaRPr lang="en-US" sz="8000" dirty="0">
              <a:solidFill>
                <a:srgbClr val="FFFF00"/>
              </a:solidFill>
              <a:latin typeface="GOST Common" panose="020B0604020202020204" pitchFamily="34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57431" y="12961029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CC00CC"/>
                </a:solidFill>
                <a:latin typeface="GOST Common" panose="020B0604020202020204" pitchFamily="34" charset="0"/>
              </a:rPr>
              <a:t>สำหรับผู้บริหารโครงการ</a:t>
            </a:r>
            <a:endParaRPr lang="en-US" sz="8000" dirty="0">
              <a:solidFill>
                <a:srgbClr val="CC00CC"/>
              </a:solidFill>
              <a:latin typeface="GOST Common" panose="020B0604020202020204" pitchFamily="34" charset="0"/>
            </a:endParaRPr>
          </a:p>
        </p:txBody>
      </p:sp>
      <p:pic>
        <p:nvPicPr>
          <p:cNvPr id="33" name="รูปภาพ 32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9721" y="1749880"/>
            <a:ext cx="2330018" cy="2330018"/>
          </a:xfrm>
          <a:prstGeom prst="rect">
            <a:avLst/>
          </a:prstGeom>
          <a:noFill/>
        </p:spPr>
      </p:pic>
      <p:sp>
        <p:nvSpPr>
          <p:cNvPr id="34" name="กล่องข้อความ 33"/>
          <p:cNvSpPr txBox="1"/>
          <p:nvPr/>
        </p:nvSpPr>
        <p:spPr>
          <a:xfrm>
            <a:off x="16920198" y="584441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Today report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35" name="กล่องข้อความ 34"/>
          <p:cNvSpPr txBox="1"/>
          <p:nvPr/>
        </p:nvSpPr>
        <p:spPr>
          <a:xfrm>
            <a:off x="16625186" y="4887153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00B0F0"/>
                </a:solidFill>
                <a:latin typeface="GOST Common" panose="020B0604020202020204" pitchFamily="34" charset="0"/>
              </a:rPr>
              <a:t>แผนงานรายวัน</a:t>
            </a:r>
            <a:endParaRPr lang="en-US" sz="8000" dirty="0">
              <a:solidFill>
                <a:srgbClr val="00B0F0"/>
              </a:solidFill>
              <a:latin typeface="GOST Common" panose="020B0604020202020204" pitchFamily="34" charset="0"/>
            </a:endParaRPr>
          </a:p>
        </p:txBody>
      </p:sp>
      <p:pic>
        <p:nvPicPr>
          <p:cNvPr id="13" name="รูปภาพ 12"/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003" y="9003689"/>
            <a:ext cx="3907356" cy="390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4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กลุ่ม 11">
            <a:extLst>
              <a:ext uri="{FF2B5EF4-FFF2-40B4-BE49-F238E27FC236}">
                <a16:creationId xmlns:a16="http://schemas.microsoft.com/office/drawing/2014/main" xmlns="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0" name="รูปภาพ 19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1" name="รูปภาพ 20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2" name="รูปภาพ 21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3" name="รูปภาพ 22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4" name="รูปภาพ 23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25" name="สี่เหลี่ยมผืนผ้า 24">
              <a:extLst>
                <a:ext uri="{FF2B5EF4-FFF2-40B4-BE49-F238E27FC236}">
                  <a16:creationId xmlns:a16="http://schemas.microsoft.com/office/drawing/2014/main" xmlns="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8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กล่องข้อความ 10"/>
          <p:cNvSpPr txBox="1"/>
          <p:nvPr/>
        </p:nvSpPr>
        <p:spPr>
          <a:xfrm>
            <a:off x="6105397" y="2538751"/>
            <a:ext cx="112419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TAP TO </a:t>
            </a:r>
          </a:p>
          <a:p>
            <a:pPr algn="ctr"/>
            <a:r>
              <a:rPr lang="en-US" sz="100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UPLOAD</a:t>
            </a:r>
            <a:r>
              <a:rPr lang="en-US" sz="10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 FILE</a:t>
            </a:r>
            <a:endParaRPr lang="en-US" sz="10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7158100" y="5190855"/>
            <a:ext cx="58072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REVIEW ALL DATA</a:t>
            </a:r>
            <a:endParaRPr lang="en-US" sz="5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402961" y="12395720"/>
            <a:ext cx="38868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GOST Common" panose="020B0604020202020204" pitchFamily="34" charset="0"/>
              </a:rPr>
              <a:t>SEARCH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9473736" y="12729335"/>
            <a:ext cx="4863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GOST Common" panose="020B0604020202020204" pitchFamily="34" charset="0"/>
              </a:rPr>
              <a:t> 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16809137" y="12638485"/>
            <a:ext cx="677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BACK TO MENU</a:t>
            </a:r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425" y="409063"/>
            <a:ext cx="7034806" cy="7034802"/>
          </a:xfrm>
          <a:prstGeom prst="rect">
            <a:avLst/>
          </a:prstGeom>
        </p:spPr>
      </p:pic>
      <p:pic>
        <p:nvPicPr>
          <p:cNvPr id="18" name="รูปภาพ 17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311" y="9526811"/>
            <a:ext cx="5202371" cy="5202371"/>
          </a:xfrm>
          <a:prstGeom prst="rect">
            <a:avLst/>
          </a:prstGeom>
        </p:spPr>
      </p:pic>
      <p:pic>
        <p:nvPicPr>
          <p:cNvPr id="19" name="รูปภาพ 18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5617" y="8674318"/>
            <a:ext cx="4010954" cy="4010952"/>
          </a:xfrm>
          <a:prstGeom prst="rect">
            <a:avLst/>
          </a:prstGeom>
        </p:spPr>
      </p:pic>
      <p:sp>
        <p:nvSpPr>
          <p:cNvPr id="28" name="กล่องข้อความ 27"/>
          <p:cNvSpPr txBox="1"/>
          <p:nvPr/>
        </p:nvSpPr>
        <p:spPr>
          <a:xfrm>
            <a:off x="6025238" y="10810670"/>
            <a:ext cx="1124192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TAP TO </a:t>
            </a:r>
          </a:p>
          <a:p>
            <a:pPr algn="ctr"/>
            <a:r>
              <a:rPr lang="en-US" sz="100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SEARCH</a:t>
            </a:r>
            <a:r>
              <a:rPr lang="en-US" sz="10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 FILE</a:t>
            </a:r>
            <a:endParaRPr lang="en-US" sz="10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cxnSp>
        <p:nvCxnSpPr>
          <p:cNvPr id="6" name="ตัวเชื่อมต่อตรง 5"/>
          <p:cNvCxnSpPr/>
          <p:nvPr/>
        </p:nvCxnSpPr>
        <p:spPr>
          <a:xfrm>
            <a:off x="15995561" y="-47211"/>
            <a:ext cx="0" cy="16104774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ตัวเชื่อมต่อตรง 7"/>
          <p:cNvCxnSpPr/>
          <p:nvPr/>
        </p:nvCxnSpPr>
        <p:spPr>
          <a:xfrm flipV="1">
            <a:off x="0" y="8005176"/>
            <a:ext cx="23810908" cy="23032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รูปภาพ 8"/>
          <p:cNvPicPr>
            <a:picLocks noChangeAspect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7347" y="1081825"/>
            <a:ext cx="3648726" cy="3648726"/>
          </a:xfrm>
          <a:prstGeom prst="rect">
            <a:avLst/>
          </a:prstGeom>
        </p:spPr>
      </p:pic>
      <p:sp>
        <p:nvSpPr>
          <p:cNvPr id="33" name="กล่องข้อความ 32"/>
          <p:cNvSpPr txBox="1"/>
          <p:nvPr/>
        </p:nvSpPr>
        <p:spPr>
          <a:xfrm>
            <a:off x="17158100" y="6172969"/>
            <a:ext cx="58072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5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แสดงข้อมูลทั้งหมด</a:t>
            </a:r>
            <a:endParaRPr lang="en-US" sz="5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34" name="กล่องข้อความ 33"/>
          <p:cNvSpPr txBox="1"/>
          <p:nvPr/>
        </p:nvSpPr>
        <p:spPr>
          <a:xfrm>
            <a:off x="17077764" y="14077853"/>
            <a:ext cx="58072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5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กลับไปยังเมนูหลัก</a:t>
            </a:r>
            <a:endParaRPr lang="en-US" sz="5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269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xmlns="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xmlns="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xmlns="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8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รูปภาพ 6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1682" y="1894148"/>
            <a:ext cx="2497356" cy="2497356"/>
          </a:xfrm>
          <a:prstGeom prst="rect">
            <a:avLst/>
          </a:prstGeom>
          <a:noFill/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3265" y="9368642"/>
            <a:ext cx="2898524" cy="2898524"/>
          </a:xfrm>
          <a:prstGeom prst="rect">
            <a:avLst/>
          </a:prstGeom>
          <a:noFill/>
        </p:spPr>
      </p:pic>
      <p:pic>
        <p:nvPicPr>
          <p:cNvPr id="9" name="รูปภาพ 8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484" y="9577076"/>
            <a:ext cx="2690090" cy="2690090"/>
          </a:xfrm>
          <a:prstGeom prst="rect">
            <a:avLst/>
          </a:prstGeom>
          <a:noFill/>
        </p:spPr>
      </p:pic>
      <p:sp>
        <p:nvSpPr>
          <p:cNvPr id="11" name="กล่องข้อความ 10"/>
          <p:cNvSpPr txBox="1"/>
          <p:nvPr/>
        </p:nvSpPr>
        <p:spPr>
          <a:xfrm>
            <a:off x="1069292" y="6001665"/>
            <a:ext cx="6901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Project status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745106" y="6027901"/>
            <a:ext cx="5290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Assignment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7689934" y="6027900"/>
            <a:ext cx="4520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PAYMENT</a:t>
            </a: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590824" y="13983271"/>
            <a:ext cx="5240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APPROVAL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7364587" y="13890703"/>
            <a:ext cx="94217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Add/Eliminate staff </a:t>
            </a:r>
            <a:endParaRPr lang="en-US" sz="8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912345" y="5050655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C000"/>
                </a:solidFill>
                <a:latin typeface="GOST Common" panose="020B0604020202020204" pitchFamily="34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GOST Common" panose="020B0604020202020204" pitchFamily="34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517051" y="5050656"/>
            <a:ext cx="72594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92D050"/>
                </a:solidFill>
                <a:latin typeface="GOST Common" panose="020B0604020202020204" pitchFamily="34" charset="0"/>
              </a:rPr>
              <a:t>แจ้งเตือนไปยังบุคลากร</a:t>
            </a:r>
            <a:endParaRPr lang="en-US" sz="8000" dirty="0">
              <a:solidFill>
                <a:srgbClr val="92D050"/>
              </a:solidFill>
              <a:latin typeface="GOST Common" panose="020B0604020202020204" pitchFamily="34" charset="0"/>
            </a:endParaRPr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16687043" y="5050656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00B0F0"/>
                </a:solidFill>
                <a:latin typeface="GOST Common" panose="020B0604020202020204" pitchFamily="34" charset="0"/>
              </a:rPr>
              <a:t>บัญชีรายรับรายจ่าย</a:t>
            </a:r>
            <a:endParaRPr lang="en-US" sz="8000" dirty="0">
              <a:solidFill>
                <a:srgbClr val="00B0F0"/>
              </a:solidFill>
              <a:latin typeface="GOST Common" panose="020B0604020202020204" pitchFamily="34" charset="0"/>
            </a:endParaRP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7879510" y="12939695"/>
            <a:ext cx="8051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0066"/>
                </a:solidFill>
                <a:latin typeface="GOST Common" panose="020B0604020202020204" pitchFamily="34" charset="0"/>
              </a:rPr>
              <a:t>เพิ่ม / ลบ บุคลากรโครงการ</a:t>
            </a:r>
            <a:endParaRPr lang="en-US" sz="8000" dirty="0">
              <a:solidFill>
                <a:srgbClr val="FF0066"/>
              </a:solidFill>
              <a:latin typeface="GOST Common" panose="020B0604020202020204" pitchFamily="34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808881" y="12935042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 smtClean="0">
                <a:solidFill>
                  <a:srgbClr val="FFFF00"/>
                </a:solidFill>
                <a:latin typeface="GOST Common" panose="020B0604020202020204" pitchFamily="34" charset="0"/>
              </a:rPr>
              <a:t>เอกสารขออนุมัติ</a:t>
            </a:r>
            <a:endParaRPr lang="en-US" sz="8000" dirty="0">
              <a:solidFill>
                <a:srgbClr val="FFFF00"/>
              </a:solidFill>
              <a:latin typeface="GOST Common" panose="020B0604020202020204" pitchFamily="34" charset="0"/>
            </a:endParaRP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16809137" y="12638485"/>
            <a:ext cx="677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GOST Common" panose="020B0604020202020204" pitchFamily="34" charset="0"/>
              </a:rPr>
              <a:t>BACK TO MENU</a:t>
            </a:r>
          </a:p>
        </p:txBody>
      </p:sp>
      <p:pic>
        <p:nvPicPr>
          <p:cNvPr id="33" name="รูปภาพ 32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5617" y="8674318"/>
            <a:ext cx="4010954" cy="4010952"/>
          </a:xfrm>
          <a:prstGeom prst="rect">
            <a:avLst/>
          </a:prstGeom>
        </p:spPr>
      </p:pic>
      <p:sp>
        <p:nvSpPr>
          <p:cNvPr id="34" name="กล่องข้อความ 33"/>
          <p:cNvSpPr txBox="1"/>
          <p:nvPr/>
        </p:nvSpPr>
        <p:spPr>
          <a:xfrm>
            <a:off x="17077764" y="14077853"/>
            <a:ext cx="58072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5000" dirty="0" smtClean="0">
                <a:solidFill>
                  <a:schemeClr val="bg1"/>
                </a:solidFill>
                <a:latin typeface="GOST Common" panose="020B0604020202020204" pitchFamily="34" charset="0"/>
              </a:rPr>
              <a:t>กลับไปยังเมนูหลัก</a:t>
            </a:r>
            <a:endParaRPr lang="en-US" sz="5000" dirty="0">
              <a:solidFill>
                <a:schemeClr val="bg1"/>
              </a:solidFill>
              <a:latin typeface="GOST Common" panose="020B0604020202020204" pitchFamily="34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407" y="1133303"/>
            <a:ext cx="3530842" cy="3530842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028" y="1276391"/>
            <a:ext cx="3527116" cy="352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0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ตาราง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336988"/>
              </p:ext>
            </p:extLst>
          </p:nvPr>
        </p:nvGraphicFramePr>
        <p:xfrm>
          <a:off x="1" y="-47211"/>
          <a:ext cx="23810907" cy="161047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20506"/>
                <a:gridCol w="8087932"/>
                <a:gridCol w="7802469"/>
              </a:tblGrid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8182933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80</Words>
  <Application>Microsoft Office PowerPoint</Application>
  <PresentationFormat>กำหนดเอง</PresentationFormat>
  <Paragraphs>34</Paragraphs>
  <Slides>4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4</vt:i4>
      </vt:variant>
    </vt:vector>
  </HeadingPairs>
  <TitlesOfParts>
    <vt:vector size="11" baseType="lpstr">
      <vt:lpstr>Angsana New</vt:lpstr>
      <vt:lpstr>Arial</vt:lpstr>
      <vt:lpstr>Calibri</vt:lpstr>
      <vt:lpstr>Calibri Light</vt:lpstr>
      <vt:lpstr>Cordia New</vt:lpstr>
      <vt:lpstr>GOST Common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พุฒิพงศ์ ลิมสถายุรัตน์</dc:creator>
  <cp:lastModifiedBy>พุฒิพงศ์ ลิมสถายุรัตน์</cp:lastModifiedBy>
  <cp:revision>14</cp:revision>
  <dcterms:created xsi:type="dcterms:W3CDTF">2019-07-02T14:01:16Z</dcterms:created>
  <dcterms:modified xsi:type="dcterms:W3CDTF">2019-07-03T13:37:01Z</dcterms:modified>
</cp:coreProperties>
</file>

<file path=docProps/thumbnail.jpeg>
</file>